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80412" autoAdjust="0"/>
  </p:normalViewPr>
  <p:slideViewPr>
    <p:cSldViewPr snapToGrid="0">
      <p:cViewPr>
        <p:scale>
          <a:sx n="65" d="100"/>
          <a:sy n="65" d="100"/>
        </p:scale>
        <p:origin x="-942" y="-78"/>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471BB9-5983-4E6D-949D-48FC040C6F32}" type="datetimeFigureOut">
              <a:rPr lang="en-US" smtClean="0"/>
              <a:t>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5FE36D-1ACF-4CC5-947B-73443B6CDB89}" type="slidenum">
              <a:rPr lang="en-US" smtClean="0"/>
              <a:t>‹#›</a:t>
            </a:fld>
            <a:endParaRPr lang="en-US"/>
          </a:p>
        </p:txBody>
      </p:sp>
    </p:spTree>
    <p:extLst>
      <p:ext uri="{BB962C8B-B14F-4D97-AF65-F5344CB8AC3E}">
        <p14:creationId xmlns:p14="http://schemas.microsoft.com/office/powerpoint/2010/main" val="2827829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This PowerPoint presentation is about the RECs industry position after having been attacked by countless skepticisms. </a:t>
            </a:r>
          </a:p>
        </p:txBody>
      </p:sp>
      <p:sp>
        <p:nvSpPr>
          <p:cNvPr id="4" name="Slide Number Placeholder 3"/>
          <p:cNvSpPr>
            <a:spLocks noGrp="1"/>
          </p:cNvSpPr>
          <p:nvPr>
            <p:ph type="sldNum" sz="quarter" idx="5"/>
          </p:nvPr>
        </p:nvSpPr>
        <p:spPr/>
        <p:txBody>
          <a:bodyPr/>
          <a:lstStyle/>
          <a:p>
            <a:fld id="{FF5FE36D-1ACF-4CC5-947B-73443B6CDB89}" type="slidenum">
              <a:rPr lang="en-US" smtClean="0"/>
              <a:t>1</a:t>
            </a:fld>
            <a:endParaRPr lang="en-US"/>
          </a:p>
        </p:txBody>
      </p:sp>
    </p:spTree>
    <p:extLst>
      <p:ext uri="{BB962C8B-B14F-4D97-AF65-F5344CB8AC3E}">
        <p14:creationId xmlns:p14="http://schemas.microsoft.com/office/powerpoint/2010/main" val="1981243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RECs industry is currently struggling to fit in the market. This is sparked by the fact that it has lost some of its initial clients.</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The only initiative the industry can take to reclaim its former business situation is by investing renewable generation initiatives. This is evident as many companies are scaling back from the company and beginning to build their own on-site renewable generation energy.</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The industry risks to face a drastic decline in its market because prospective companies have withdrawn from purchasing the industry’s renewable energy credits. Some of the top companies have already promised that they should be counted out of the industry’s market by 2020 as they will venture into their own on-site generation renewable energy.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The industry currently has reduced revenue coming from the renewable energy credits due to limited market to purchase its products. Inadequate revenue cannot spur proficient energy developers to generate more windmills and solar panels.</a:t>
            </a:r>
          </a:p>
        </p:txBody>
      </p:sp>
      <p:sp>
        <p:nvSpPr>
          <p:cNvPr id="4" name="Slide Number Placeholder 3"/>
          <p:cNvSpPr>
            <a:spLocks noGrp="1"/>
          </p:cNvSpPr>
          <p:nvPr>
            <p:ph type="sldNum" sz="quarter" idx="5"/>
          </p:nvPr>
        </p:nvSpPr>
        <p:spPr/>
        <p:txBody>
          <a:bodyPr/>
          <a:lstStyle/>
          <a:p>
            <a:fld id="{FF5FE36D-1ACF-4CC5-947B-73443B6CDB89}" type="slidenum">
              <a:rPr lang="en-US" smtClean="0"/>
              <a:t>2</a:t>
            </a:fld>
            <a:endParaRPr lang="en-US"/>
          </a:p>
        </p:txBody>
      </p:sp>
    </p:spTree>
    <p:extLst>
      <p:ext uri="{BB962C8B-B14F-4D97-AF65-F5344CB8AC3E}">
        <p14:creationId xmlns:p14="http://schemas.microsoft.com/office/powerpoint/2010/main" val="3939892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99373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179768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58313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233314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026735-58A2-4F3D-9C4D-5FC078417625}"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837193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026735-58A2-4F3D-9C4D-5FC078417625}"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17875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26735-58A2-4F3D-9C4D-5FC078417625}" type="datetimeFigureOut">
              <a:rPr lang="en-US" smtClean="0"/>
              <a:t>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146954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25606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85555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992560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32753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78731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644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864194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216199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25770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026735-58A2-4F3D-9C4D-5FC078417625}" type="datetimeFigureOut">
              <a:rPr lang="en-US" smtClean="0"/>
              <a:t>2/28/2019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7BB1821-24FA-42B4-8DFD-DD0315897D96}" type="slidenum">
              <a:rPr lang="en-US" smtClean="0"/>
              <a:t>‹#›</a:t>
            </a:fld>
            <a:endParaRPr lang="en-US"/>
          </a:p>
        </p:txBody>
      </p:sp>
    </p:spTree>
    <p:extLst>
      <p:ext uri="{BB962C8B-B14F-4D97-AF65-F5344CB8AC3E}">
        <p14:creationId xmlns:p14="http://schemas.microsoft.com/office/powerpoint/2010/main" val="3631485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7BB4A3-F946-4CCF-9E20-668791D137C9}"/>
              </a:ext>
            </a:extLst>
          </p:cNvPr>
          <p:cNvSpPr>
            <a:spLocks noGrp="1"/>
          </p:cNvSpPr>
          <p:nvPr>
            <p:ph type="ctrTitle"/>
          </p:nvPr>
        </p:nvSpPr>
        <p:spPr/>
        <p:txBody>
          <a:bodyPr/>
          <a:lstStyle/>
          <a:p>
            <a:r>
              <a:rPr lang="en-US" sz="3600" dirty="0">
                <a:latin typeface="Times New Roman" pitchFamily="18" charset="0"/>
                <a:cs typeface="Times New Roman" pitchFamily="18" charset="0"/>
              </a:rPr>
              <a:t>Industry Position  </a:t>
            </a:r>
          </a:p>
        </p:txBody>
      </p:sp>
      <p:sp>
        <p:nvSpPr>
          <p:cNvPr id="5" name="Subtitle 4">
            <a:extLst>
              <a:ext uri="{FF2B5EF4-FFF2-40B4-BE49-F238E27FC236}">
                <a16:creationId xmlns:a16="http://schemas.microsoft.com/office/drawing/2014/main" xmlns="" id="{B122D9E2-4F16-47BA-A0E1-E793493E1F1E}"/>
              </a:ext>
            </a:extLst>
          </p:cNvPr>
          <p:cNvSpPr>
            <a:spLocks noGrp="1"/>
          </p:cNvSpPr>
          <p:nvPr>
            <p:ph type="subTitle" idx="1"/>
          </p:nvPr>
        </p:nvSpPr>
        <p:spPr/>
        <p:txBody>
          <a:bodyPr>
            <a:normAutofit/>
          </a:bodyPr>
          <a:lstStyle/>
          <a:p>
            <a:r>
              <a:rPr lang="en-US" sz="2800" dirty="0">
                <a:latin typeface="Times New Roman" pitchFamily="18" charset="0"/>
                <a:cs typeface="Times New Roman" pitchFamily="18" charset="0"/>
              </a:rPr>
              <a:t>Student’s Name</a:t>
            </a:r>
          </a:p>
          <a:p>
            <a:r>
              <a:rPr lang="en-US" sz="2800" dirty="0">
                <a:latin typeface="Times New Roman" pitchFamily="18" charset="0"/>
                <a:cs typeface="Times New Roman" pitchFamily="18" charset="0"/>
              </a:rPr>
              <a:t>Institutional Affiliation </a:t>
            </a:r>
          </a:p>
        </p:txBody>
      </p:sp>
    </p:spTree>
    <p:extLst>
      <p:ext uri="{BB962C8B-B14F-4D97-AF65-F5344CB8AC3E}">
        <p14:creationId xmlns:p14="http://schemas.microsoft.com/office/powerpoint/2010/main" val="1397835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F8C74F-8F58-455A-9547-4A6B29D54721}"/>
              </a:ext>
            </a:extLst>
          </p:cNvPr>
          <p:cNvSpPr>
            <a:spLocks noGrp="1"/>
          </p:cNvSpPr>
          <p:nvPr>
            <p:ph type="title"/>
          </p:nvPr>
        </p:nvSpPr>
        <p:spPr/>
        <p:txBody>
          <a:bodyPr/>
          <a:lstStyle/>
          <a:p>
            <a:pPr algn="ctr"/>
            <a:r>
              <a:rPr lang="en-US" dirty="0" smtClean="0">
                <a:latin typeface="Times New Roman" pitchFamily="18" charset="0"/>
                <a:cs typeface="Times New Roman" pitchFamily="18" charset="0"/>
              </a:rPr>
              <a:t>Industry Position </a:t>
            </a:r>
            <a:endParaRPr lang="en-US"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08E8D78F-0C1D-42F0-B5D4-6CE6CB37A00D}"/>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Struggling industry </a:t>
            </a:r>
          </a:p>
          <a:p>
            <a:r>
              <a:rPr lang="en-US" sz="2400" dirty="0">
                <a:latin typeface="Times New Roman" pitchFamily="18" charset="0"/>
                <a:cs typeface="Times New Roman" pitchFamily="18" charset="0"/>
              </a:rPr>
              <a:t>Renewable generation initiatives </a:t>
            </a:r>
          </a:p>
          <a:p>
            <a:r>
              <a:rPr lang="en-US" sz="2400" dirty="0">
                <a:latin typeface="Times New Roman" pitchFamily="18" charset="0"/>
                <a:cs typeface="Times New Roman" pitchFamily="18" charset="0"/>
              </a:rPr>
              <a:t>Declining market </a:t>
            </a:r>
          </a:p>
          <a:p>
            <a:r>
              <a:rPr lang="en-US" sz="2400" dirty="0">
                <a:latin typeface="Times New Roman" pitchFamily="18" charset="0"/>
                <a:cs typeface="Times New Roman" pitchFamily="18" charset="0"/>
              </a:rPr>
              <a:t>Reduced revenue </a:t>
            </a: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8413543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497</TotalTime>
  <Words>199</Words>
  <Application>Microsoft Office PowerPoint</Application>
  <PresentationFormat>Custom</PresentationFormat>
  <Paragraphs>18</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Facet</vt:lpstr>
      <vt:lpstr>Industry Position  </vt:lpstr>
      <vt:lpstr>Industry Position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Industry position</dc:title>
  <dc:creator>Probook</dc:creator>
  <cp:lastModifiedBy>User</cp:lastModifiedBy>
  <cp:revision>16</cp:revision>
  <dcterms:created xsi:type="dcterms:W3CDTF">2019-02-27T07:41:59Z</dcterms:created>
  <dcterms:modified xsi:type="dcterms:W3CDTF">2019-02-28T02:07:32Z</dcterms:modified>
</cp:coreProperties>
</file>